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419" r:id="rId4"/>
    <p:sldId id="276" r:id="rId6"/>
    <p:sldId id="420" r:id="rId7"/>
    <p:sldId id="431" r:id="rId8"/>
    <p:sldId id="430" r:id="rId9"/>
    <p:sldId id="432" r:id="rId10"/>
    <p:sldId id="434" r:id="rId11"/>
    <p:sldId id="435" r:id="rId12"/>
    <p:sldId id="433" r:id="rId13"/>
    <p:sldId id="436" r:id="rId14"/>
    <p:sldId id="437" r:id="rId15"/>
    <p:sldId id="438" r:id="rId16"/>
    <p:sldId id="439" r:id="rId17"/>
    <p:sldId id="440" r:id="rId18"/>
    <p:sldId id="441" r:id="rId19"/>
    <p:sldId id="429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85028-0C8F-4D12-9849-611FE156F2B1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D6B7-477A-4D12-A593-43AA945386D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d-ID" altLang="id-ID"/>
          </a:p>
        </p:txBody>
      </p:sp>
      <p:sp>
        <p:nvSpPr>
          <p:cNvPr id="2867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68E8397A-1589-4528-B78A-24403FBA94C7}" type="slidenum">
              <a:rPr lang="en-US" altLang="id-ID" smtClean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en-US" altLang="id-ID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d-ID" altLang="id-ID"/>
          </a:p>
        </p:txBody>
      </p:sp>
      <p:sp>
        <p:nvSpPr>
          <p:cNvPr id="2867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68E8397A-1589-4528-B78A-24403FBA94C7}" type="slidenum">
              <a:rPr lang="en-US" altLang="id-ID" smtClean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en-US" altLang="id-ID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B0B10-004D-4133-BBA1-42B5DFAA8F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FFB7-E61E-43C0-9734-E8EAD9FC1C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6.wmf"/><Relationship Id="rId1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46" y="0"/>
            <a:ext cx="3530735" cy="1604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0862" y="3534681"/>
            <a:ext cx="662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MENCEGAH STUNTING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7362" y="1730711"/>
            <a:ext cx="4569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Pembinaan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oleh PPKBD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2800" y="4877640"/>
            <a:ext cx="353250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Kecamatan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Banjar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2987" y="5943600"/>
            <a:ext cx="6858000" cy="646332"/>
          </a:xfrm>
        </p:spPr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 Stunting BKKBN, 2021</a:t>
            </a:r>
            <a:endParaRPr lang="en-ID" dirty="0"/>
          </a:p>
        </p:txBody>
      </p:sp>
      <p:sp>
        <p:nvSpPr>
          <p:cNvPr id="10" name="Rectangle 9"/>
          <p:cNvSpPr/>
          <p:nvPr/>
        </p:nvSpPr>
        <p:spPr>
          <a:xfrm>
            <a:off x="1013250" y="2675214"/>
            <a:ext cx="7422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MEMBANGUN KELUARGA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2033587" y="228600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28800" y="1355725"/>
          <a:ext cx="5281613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1" imgW="6600825" imgH="6877050" progId="Paint.Picture">
                  <p:embed/>
                </p:oleObj>
              </mc:Choice>
              <mc:Fallback>
                <p:oleObj name="Bitmap Image" r:id="rId1" imgW="6600825" imgH="6877050" progId="Paint.Picture">
                  <p:embed/>
                  <p:pic>
                    <p:nvPicPr>
                      <p:cNvPr id="0" name="Picture 5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00" y="1355725"/>
                        <a:ext cx="5281613" cy="550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304800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Posyandu : Sarana Pemantauan Gizi dan Kesehatan - Blog AhliGiziI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28" y="1577764"/>
            <a:ext cx="3773941" cy="37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839" y="5410200"/>
            <a:ext cx="86603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Lakukan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Pemantauan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Berat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Badan dan Panjang Badan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secara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rutin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7680" y="336223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3293" y="1600200"/>
            <a:ext cx="7177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PERILAKU HIDUP BERSIH DAN SEHAT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6 Langkah Mencuci Tang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1" y="2133600"/>
            <a:ext cx="4417877" cy="46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5 Oktober Hari Cuci Tangan Sedunia, Siswa Harus Tahu Sejarah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88" y="29718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0179"/>
            <a:ext cx="7886700" cy="3866784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Rectangle 3"/>
          <p:cNvSpPr/>
          <p:nvPr/>
        </p:nvSpPr>
        <p:spPr>
          <a:xfrm>
            <a:off x="2209800" y="228600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0948" y="1546388"/>
            <a:ext cx="5846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RAJIN DATANG KE POSYANDU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194" name="Picture 2" descr="Penyelenggaraan Posyandu (Pos Pelayanan Terpadu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70" y="2152061"/>
            <a:ext cx="6667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8461" y="182563"/>
          <a:ext cx="9152461" cy="6492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Bitmap Image" r:id="rId1" imgW="7505700" imgH="5324475" progId="Paint.Picture">
                  <p:embed/>
                </p:oleObj>
              </mc:Choice>
              <mc:Fallback>
                <p:oleObj name="Bitmap Image" r:id="rId1" imgW="7505700" imgH="5324475" progId="Paint.Picture">
                  <p:embed/>
                  <p:pic>
                    <p:nvPicPr>
                      <p:cNvPr id="0" name="Picture 92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8461" y="182563"/>
                        <a:ext cx="9152461" cy="6492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Autofit/>
          </a:bodyPr>
          <a:lstStyle/>
          <a:p>
            <a:pPr algn="l"/>
            <a:endParaRPr lang="en-ID" sz="1600" b="0" i="0" u="none" strike="noStrike" baseline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Memperoleh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untuk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mendapatkan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informasi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pelayanan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bagi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bayi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balita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 </a:t>
            </a:r>
            <a:endParaRPr lang="en-ID" sz="1600" b="0" i="0" u="none" strike="noStrike" baseline="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Pertumbuhan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balita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terpantau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sehingga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tidak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menderita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gizi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kurang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atau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gizi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buruk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 </a:t>
            </a:r>
            <a:endParaRPr lang="en-ID" sz="1600" b="0" i="0" u="none" strike="noStrike" baseline="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sv-SE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Bayi dan anak balita mendapatkan kapsul 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Vitamin A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Imunisasi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Dasar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Lengkap</a:t>
            </a:r>
            <a:endParaRPr lang="en-ID" sz="160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Ibu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hamil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akan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terpantau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berat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badannya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memperoleh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tablet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tambah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darah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(TTD)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serta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imunisasi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Tetanus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Toksoid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(TT). </a:t>
            </a:r>
            <a:endParaRPr lang="en-ID" sz="1600" b="0" i="0" u="none" strike="noStrike" baseline="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nifas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memperoleh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kapsul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Vitamin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A dan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tablet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tambah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darah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(TTD). </a:t>
            </a:r>
            <a:endParaRPr lang="en-ID" sz="1600" b="0" i="0" u="none" strike="noStrike" baseline="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Memperoleh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penyuluhan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terkait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tentang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 </a:t>
            </a:r>
            <a:endParaRPr lang="en-ID" sz="1600" b="0" i="0" u="none" strike="noStrike" baseline="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Apabila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terdapat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kelainan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pada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bayi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balita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hamil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nifas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menyusui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dapat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segera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diketahui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dirujuk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puskesmas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 </a:t>
            </a:r>
            <a:endParaRPr lang="en-ID" sz="1600" b="0" i="0" u="none" strike="noStrike" baseline="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Dapat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berbagi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pengetahuan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pengalaman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tentang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bayi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balita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</a:t>
            </a:r>
            <a:endParaRPr lang="en-ID" sz="1600" dirty="0"/>
          </a:p>
        </p:txBody>
      </p:sp>
      <p:sp>
        <p:nvSpPr>
          <p:cNvPr id="5" name="Rectangle 4"/>
          <p:cNvSpPr/>
          <p:nvPr/>
        </p:nvSpPr>
        <p:spPr>
          <a:xfrm>
            <a:off x="2017550" y="1111825"/>
            <a:ext cx="6648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MANFAAT DATANG KE POSYANDU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790968"/>
            <a:ext cx="58153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KEGIATAN KETIKA POSYANDU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1377492"/>
          <a:ext cx="6324600" cy="548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Bitmap Image" r:id="rId1" imgW="7210425" imgH="6248400" progId="Paint.Picture">
                  <p:embed/>
                </p:oleObj>
              </mc:Choice>
              <mc:Fallback>
                <p:oleObj name="Bitmap Image" r:id="rId1" imgW="7210425" imgH="6248400" progId="Paint.Picture">
                  <p:embed/>
                  <p:pic>
                    <p:nvPicPr>
                      <p:cNvPr id="0" name="Picture 102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377492"/>
                        <a:ext cx="6324600" cy="5480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1020131"/>
            <a:ext cx="9118311" cy="5129050"/>
          </a:xfrm>
        </p:spPr>
      </p:pic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689" y="5486400"/>
            <a:ext cx="845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SEKIAN &amp; TERIMAKASIH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533400"/>
            <a:ext cx="4176713" cy="4724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0191" y="5157788"/>
            <a:ext cx="457200" cy="390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>
              <a:defRPr/>
            </a:pPr>
            <a:fld id="{5183FFB1-6A20-4EC5-8E56-D4CD67C64F8C}" type="slidenum">
              <a:rPr lang="en-US" altLang="en-US" sz="900">
                <a:solidFill>
                  <a:srgbClr val="045C75"/>
                </a:solidFill>
                <a:latin typeface="Constantia" panose="02030602050306030303" pitchFamily="18" charset="0"/>
                <a:ea typeface="SimSun" panose="02010600030101010101" pitchFamily="2" charset="-122"/>
              </a:rPr>
            </a:fld>
            <a:endParaRPr lang="en-US" altLang="en-US" sz="900">
              <a:solidFill>
                <a:srgbClr val="045C75"/>
              </a:solidFill>
              <a:latin typeface="Constantia" panose="02030602050306030303" pitchFamily="18" charset="0"/>
              <a:ea typeface="SimSun" panose="02010600030101010101" pitchFamily="2" charset="-122"/>
            </a:endParaRPr>
          </a:p>
        </p:txBody>
      </p:sp>
      <p:pic>
        <p:nvPicPr>
          <p:cNvPr id="7" name="Content Placeholder 3" descr="Screen Clippi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4252" y="810766"/>
            <a:ext cx="5234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LATAR BELAKANG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6324600"/>
            <a:ext cx="1504950" cy="319089"/>
          </a:xfrm>
        </p:spPr>
        <p:txBody>
          <a:bodyPr>
            <a:normAutofit/>
          </a:bodyPr>
          <a:lstStyle/>
          <a:p>
            <a:r>
              <a:rPr lang="en-US" sz="1400" dirty="0" err="1"/>
              <a:t>Latar</a:t>
            </a:r>
            <a:r>
              <a:rPr lang="en-US" sz="1400" dirty="0"/>
              <a:t> </a:t>
            </a:r>
            <a:r>
              <a:rPr lang="en-US" sz="1400" dirty="0" err="1"/>
              <a:t>Belakang</a:t>
            </a:r>
            <a:endParaRPr lang="en-ID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667"/>
            <a:ext cx="4011039" cy="40799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7033" y="2070012"/>
            <a:ext cx="53869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Tahun</a:t>
            </a:r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2019 : Angka Stunting di Indonesia 27,67% 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it-IT" sz="2000" b="0" i="0" dirty="0">
                <a:solidFill>
                  <a:srgbClr val="7B8085"/>
                </a:solidFill>
                <a:effectLst/>
              </a:rPr>
              <a:t>Hasil dari Survei Status Gizi Balita Indonesia (SSGBI)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5877" y="3290731"/>
            <a:ext cx="50821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WHO (</a:t>
            </a:r>
            <a:r>
              <a:rPr lang="en-US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Organisasi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Kesehatan Dunia) </a:t>
            </a:r>
            <a:r>
              <a:rPr lang="en-US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untuk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Stunting : </a:t>
            </a:r>
            <a:r>
              <a:rPr lang="en-US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dibawah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20%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2735" y="4142118"/>
            <a:ext cx="53869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Sebagai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Komitmen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pemerintah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dalam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menangani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STUNTING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dibuatlah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Peraturan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Presiden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No.72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Tahun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2021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tentang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Percepatan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Penurunan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Stunting</a:t>
            </a:r>
            <a:endParaRPr lang="en-U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0191" y="5157788"/>
            <a:ext cx="457200" cy="390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>
              <a:defRPr/>
            </a:pPr>
            <a:fld id="{5183FFB1-6A20-4EC5-8E56-D4CD67C64F8C}" type="slidenum">
              <a:rPr lang="en-US" altLang="en-US" sz="900">
                <a:solidFill>
                  <a:srgbClr val="045C75"/>
                </a:solidFill>
                <a:latin typeface="Constantia" panose="02030602050306030303" pitchFamily="18" charset="0"/>
                <a:ea typeface="SimSun" panose="02010600030101010101" pitchFamily="2" charset="-122"/>
              </a:rPr>
            </a:fld>
            <a:endParaRPr lang="en-US" altLang="en-US" sz="900">
              <a:solidFill>
                <a:srgbClr val="045C75"/>
              </a:solidFill>
              <a:latin typeface="Constantia" panose="02030602050306030303" pitchFamily="18" charset="0"/>
              <a:ea typeface="SimSun" panose="02010600030101010101" pitchFamily="2" charset="-122"/>
            </a:endParaRPr>
          </a:p>
        </p:txBody>
      </p:sp>
      <p:pic>
        <p:nvPicPr>
          <p:cNvPr id="7" name="Content Placeholder 3" descr="Screen Clippi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826585"/>
            <a:ext cx="5234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LATAR BELAKANG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6324600"/>
            <a:ext cx="1504950" cy="319089"/>
          </a:xfrm>
        </p:spPr>
        <p:txBody>
          <a:bodyPr>
            <a:normAutofit/>
          </a:bodyPr>
          <a:lstStyle/>
          <a:p>
            <a:r>
              <a:rPr lang="en-US" sz="1400" dirty="0" err="1"/>
              <a:t>Latar</a:t>
            </a:r>
            <a:r>
              <a:rPr lang="en-US" sz="1400" dirty="0"/>
              <a:t> </a:t>
            </a:r>
            <a:r>
              <a:rPr lang="en-US" sz="1400" dirty="0" err="1"/>
              <a:t>Belakang</a:t>
            </a:r>
            <a:endParaRPr lang="en-ID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135"/>
            <a:ext cx="9140890" cy="4478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1"/>
          <a:stretch>
            <a:fillRect/>
          </a:stretch>
        </p:blipFill>
        <p:spPr>
          <a:xfrm>
            <a:off x="-134459" y="1027907"/>
            <a:ext cx="9412917" cy="3758918"/>
          </a:xfrm>
        </p:spPr>
      </p:pic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165507"/>
            <a:ext cx="838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STUNTING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adalah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gangguan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pertumbuhan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dan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perkembangan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pada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anak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yang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diakibatkan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oleh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kekurangan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gizi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dalam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jangka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waktu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yang Panjang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dan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infeksi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penyakit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berulang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yang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ditandai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dengan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Panjang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atau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TINGGI badan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sesuai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umur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berada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bawah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Kementerian Kesehatan</a:t>
            </a:r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76800" y="2209800"/>
            <a:ext cx="4038600" cy="3750967"/>
          </a:xfrm>
        </p:spPr>
        <p:txBody>
          <a:bodyPr/>
          <a:lstStyle/>
          <a:p>
            <a:r>
              <a:rPr lang="en-US" dirty="0"/>
              <a:t>BELUM TENTU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PENDEK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STUNTING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/>
              <a:t>Stunting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terhambatnya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dan </a:t>
            </a:r>
            <a:r>
              <a:rPr lang="en-US" dirty="0" err="1"/>
              <a:t>perkembangan</a:t>
            </a:r>
            <a:endParaRPr lang="en-US" dirty="0"/>
          </a:p>
          <a:p>
            <a:endParaRPr lang="en-US" dirty="0"/>
          </a:p>
          <a:p>
            <a:r>
              <a:rPr lang="en-US" dirty="0"/>
              <a:t>Anak yang </a:t>
            </a:r>
            <a:r>
              <a:rPr lang="en-US" b="1" dirty="0">
                <a:solidFill>
                  <a:schemeClr val="accent1"/>
                </a:solidFill>
              </a:rPr>
              <a:t>STUNTING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b="1" dirty="0" err="1"/>
              <a:t>pendek</a:t>
            </a:r>
            <a:r>
              <a:rPr lang="en-US" b="1" dirty="0"/>
              <a:t> / </a:t>
            </a:r>
            <a:r>
              <a:rPr lang="en-US" b="1" dirty="0" err="1"/>
              <a:t>kerdil</a:t>
            </a:r>
            <a:endParaRPr lang="en-ID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1079994"/>
            <a:ext cx="73912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APAKAH PENDEK = STUNTING?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4 Ciri-Ciri Anak Stunting, Pahami Agar Dapat Melakukan Deteksi Di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5210"/>
          <a:stretch>
            <a:fillRect/>
          </a:stretch>
        </p:blipFill>
        <p:spPr bwMode="auto">
          <a:xfrm>
            <a:off x="387654" y="2172878"/>
            <a:ext cx="4489146" cy="36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6801" y="3276601"/>
            <a:ext cx="7448550" cy="472690"/>
          </a:xfrm>
        </p:spPr>
        <p:txBody>
          <a:bodyPr/>
          <a:lstStyle/>
          <a:p>
            <a:r>
              <a:rPr lang="en-US" dirty="0"/>
              <a:t>Kurang </a:t>
            </a:r>
            <a:r>
              <a:rPr lang="en-US" dirty="0" err="1"/>
              <a:t>asupan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dan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Balita</a:t>
            </a:r>
            <a:endParaRPr lang="en-ID" dirty="0"/>
          </a:p>
        </p:txBody>
      </p:sp>
      <p:sp>
        <p:nvSpPr>
          <p:cNvPr id="6" name="Rectangle 5"/>
          <p:cNvSpPr/>
          <p:nvPr/>
        </p:nvSpPr>
        <p:spPr>
          <a:xfrm>
            <a:off x="-44937" y="1457297"/>
            <a:ext cx="9233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APA YANG MENYEBABKAN STUNTING?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79" y="2462380"/>
            <a:ext cx="4514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PENYEBAB LANGSUNG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379" y="4101786"/>
            <a:ext cx="5786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PENYEBAB TIDAK LANGSUNG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Content Placeholder 3"/>
          <p:cNvSpPr txBox="1"/>
          <p:nvPr/>
        </p:nvSpPr>
        <p:spPr>
          <a:xfrm>
            <a:off x="906801" y="4768288"/>
            <a:ext cx="7448550" cy="163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bergizi</a:t>
            </a:r>
            <a:endParaRPr lang="en-US" dirty="0"/>
          </a:p>
          <a:p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dan </a:t>
            </a:r>
            <a:r>
              <a:rPr lang="en-US" dirty="0" err="1"/>
              <a:t>Kualitas</a:t>
            </a:r>
            <a:r>
              <a:rPr lang="en-US" dirty="0"/>
              <a:t> Air </a:t>
            </a:r>
            <a:r>
              <a:rPr lang="en-US" dirty="0" err="1"/>
              <a:t>Minum</a:t>
            </a:r>
            <a:endParaRPr lang="en-US" dirty="0"/>
          </a:p>
          <a:p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Kesehatan</a:t>
            </a:r>
            <a:endParaRPr lang="en-ID" dirty="0"/>
          </a:p>
        </p:txBody>
      </p:sp>
      <p:pic>
        <p:nvPicPr>
          <p:cNvPr id="10" name="Content Placeholder 3" descr="Screen Clippi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6200" y="881000"/>
            <a:ext cx="4904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BAHAYA STUNTING?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812" y="1708298"/>
            <a:ext cx="4802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Dampak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Jangka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Panjang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Content Placeholder 3" descr="Screen Clippi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78289"/>
            <a:ext cx="5314951" cy="4038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dan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perkembangan</a:t>
            </a:r>
            <a:r>
              <a:rPr lang="en-US" dirty="0"/>
              <a:t> organ-organ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beresiko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(PTM) </a:t>
            </a:r>
            <a:r>
              <a:rPr lang="en-US" dirty="0" err="1"/>
              <a:t>seperti</a:t>
            </a:r>
            <a:r>
              <a:rPr lang="en-US" dirty="0"/>
              <a:t> stroke, diabetes,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dewasa</a:t>
            </a:r>
            <a:endParaRPr lang="en-US" dirty="0"/>
          </a:p>
          <a:p>
            <a:endParaRPr lang="en-US" dirty="0"/>
          </a:p>
          <a:p>
            <a:r>
              <a:rPr lang="en-US" dirty="0"/>
              <a:t>Anak yang </a:t>
            </a:r>
            <a:r>
              <a:rPr lang="en-US" dirty="0" err="1"/>
              <a:t>mengalami</a:t>
            </a:r>
            <a:r>
              <a:rPr lang="en-US" dirty="0"/>
              <a:t> Stunting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tubuhnya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sakit-sakitan</a:t>
            </a:r>
            <a:endParaRPr lang="en-ID" dirty="0"/>
          </a:p>
        </p:txBody>
      </p:sp>
      <p:pic>
        <p:nvPicPr>
          <p:cNvPr id="2050" name="Picture 2" descr="Sakit Kepala sebagai Salah Satu Gejala Covid-19, Kenali Ciri-ciriny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59" y="2169283"/>
            <a:ext cx="3128962" cy="4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8137" y="810551"/>
            <a:ext cx="64277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629" y="2487773"/>
            <a:ext cx="85607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STUNTING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diakibatkan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oleh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kekurangan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gizi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kronis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Sehingga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untuk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mencegah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STUNTING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perlu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diperhatikan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: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4122" y="3521793"/>
            <a:ext cx="63628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MAKANAN BERAGAM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GIZI dan PORSI SEIMBANG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3" descr="Screen Clippi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0083" y="5065693"/>
            <a:ext cx="55638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Terutama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bagi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Remaja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Putri,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Hamil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Menyusui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dan Bayi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usia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0 – 24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Bulan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831877"/>
            <a:ext cx="3657600" cy="4351338"/>
          </a:xfrm>
        </p:spPr>
        <p:txBody>
          <a:bodyPr/>
          <a:lstStyle/>
          <a:p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: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(</a:t>
            </a:r>
            <a:r>
              <a:rPr lang="en-US" dirty="0" err="1"/>
              <a:t>Karbohidrat</a:t>
            </a:r>
            <a:r>
              <a:rPr lang="en-US" dirty="0"/>
              <a:t>), </a:t>
            </a:r>
            <a:r>
              <a:rPr lang="en-US" dirty="0" err="1"/>
              <a:t>Sayuran</a:t>
            </a:r>
            <a:r>
              <a:rPr lang="en-US" dirty="0"/>
              <a:t>, </a:t>
            </a:r>
            <a:r>
              <a:rPr lang="en-US" dirty="0" err="1"/>
              <a:t>Lauk-Pauk</a:t>
            </a:r>
            <a:r>
              <a:rPr lang="en-US" dirty="0"/>
              <a:t>,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Buahan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Gizi</a:t>
            </a:r>
            <a:r>
              <a:rPr lang="en-US" dirty="0"/>
              <a:t> dan </a:t>
            </a:r>
            <a:r>
              <a:rPr lang="en-US" dirty="0" err="1"/>
              <a:t>Porsi</a:t>
            </a:r>
            <a:r>
              <a:rPr lang="en-US" dirty="0"/>
              <a:t> </a:t>
            </a:r>
            <a:r>
              <a:rPr lang="en-US" dirty="0" err="1"/>
              <a:t>Seimbang</a:t>
            </a:r>
            <a:r>
              <a:rPr lang="en-US" dirty="0"/>
              <a:t> : </a:t>
            </a:r>
            <a:endParaRPr lang="en-US" dirty="0"/>
          </a:p>
          <a:p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piring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/ </a:t>
            </a:r>
            <a:r>
              <a:rPr lang="en-US" dirty="0" err="1"/>
              <a:t>karbohidrat</a:t>
            </a:r>
            <a:endParaRPr lang="en-US" dirty="0"/>
          </a:p>
          <a:p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piring</a:t>
            </a:r>
            <a:r>
              <a:rPr lang="en-US" dirty="0"/>
              <a:t> </a:t>
            </a:r>
            <a:r>
              <a:rPr lang="en-US" dirty="0" err="1"/>
              <a:t>sayuran</a:t>
            </a:r>
            <a:endParaRPr lang="en-US" dirty="0"/>
          </a:p>
          <a:p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Lauk-Pauk</a:t>
            </a:r>
            <a:endParaRPr lang="en-US" dirty="0"/>
          </a:p>
          <a:p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Buah-Buahan</a:t>
            </a:r>
            <a:endParaRPr lang="en-US" dirty="0"/>
          </a:p>
          <a:p>
            <a:r>
              <a:rPr lang="en-US" dirty="0" err="1"/>
              <a:t>Batasi</a:t>
            </a:r>
            <a:r>
              <a:rPr lang="en-US" dirty="0"/>
              <a:t> Gula, Garam, </a:t>
            </a:r>
            <a:r>
              <a:rPr lang="en-US" dirty="0" err="1"/>
              <a:t>Minyak</a:t>
            </a:r>
            <a:endParaRPr lang="en-ID" dirty="0"/>
          </a:p>
        </p:txBody>
      </p:sp>
      <p:sp>
        <p:nvSpPr>
          <p:cNvPr id="6" name="Rectangle 5"/>
          <p:cNvSpPr/>
          <p:nvPr/>
        </p:nvSpPr>
        <p:spPr>
          <a:xfrm>
            <a:off x="1879884" y="990600"/>
            <a:ext cx="53842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GIZI DAN PORSI SEIMBANG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Pentingnya Nutrisi Seimbang di Usia Pertumbuhan - HiLo School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3394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3203</Words>
  <Application>WPS Presentation</Application>
  <PresentationFormat>On-screen Show (4:3)</PresentationFormat>
  <Paragraphs>120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Constantia</vt:lpstr>
      <vt:lpstr>Calibri</vt:lpstr>
      <vt:lpstr>Bookman Old Style</vt:lpstr>
      <vt:lpstr>Microsoft YaHei</vt:lpstr>
      <vt:lpstr>Arial Unicode MS</vt:lpstr>
      <vt:lpstr>Calibri Light</vt:lpstr>
      <vt:lpstr>Office Theme</vt:lpstr>
      <vt:lpstr>Paint.Picture</vt:lpstr>
      <vt:lpstr>Paint.Picture</vt:lpstr>
      <vt:lpstr>Paint.Picture</vt:lpstr>
      <vt:lpstr>PowerPoint 演示文稿</vt:lpstr>
      <vt:lpstr>Latar Belakang</vt:lpstr>
      <vt:lpstr>Latar Belakang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POKTAN di KAMPUNG KB</dc:title>
  <dc:creator>ACER</dc:creator>
  <cp:lastModifiedBy>hp</cp:lastModifiedBy>
  <cp:revision>40</cp:revision>
  <cp:lastPrinted>2021-01-14T10:40:00Z</cp:lastPrinted>
  <dcterms:created xsi:type="dcterms:W3CDTF">2020-10-13T03:06:00Z</dcterms:created>
  <dcterms:modified xsi:type="dcterms:W3CDTF">2022-08-01T03:37:08Z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AE4E93ABA3324EEBBAE4752E28C6EE69</vt:lpwstr>
  </property>
  <property fmtid="{D5CDD505-2E9C-101B-9397-08002B2CF9AE}" pid="3" name="KSOProductBuildVer">
    <vt:lpwstr>1033-11.2.0.11191</vt:lpwstr>
  </property>
</Properties>
</file>